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300" r:id="rId17"/>
    <p:sldId id="301" r:id="rId18"/>
    <p:sldId id="302" r:id="rId19"/>
    <p:sldId id="304" r:id="rId20"/>
    <p:sldId id="305" r:id="rId21"/>
    <p:sldId id="303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352" r:id="rId69"/>
    <p:sldId id="353" r:id="rId70"/>
    <p:sldId id="354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Load VARIABLE DATA USING PROCESS CHAIN.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Milind</a:t>
            </a:r>
            <a:r>
              <a:rPr lang="en-US" b="1" dirty="0" smtClean="0"/>
              <a:t> </a:t>
            </a:r>
            <a:r>
              <a:rPr lang="en-US" b="1" dirty="0" err="1" smtClean="0"/>
              <a:t>Parab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KIO: Quantity.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9638"/>
            <a:ext cx="8153400" cy="421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7484"/>
            <a:ext cx="8153400" cy="418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KOI: Sales </a:t>
            </a:r>
            <a:r>
              <a:rPr lang="en-US" dirty="0" smtClean="0"/>
              <a:t>Revenue.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0034"/>
            <a:ext cx="8153400" cy="417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Final Structure, 2 Ch. IO. And 3 Key. IO.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2103"/>
            <a:ext cx="8153400" cy="4211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Info Cube as DT.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232"/>
            <a:ext cx="8153400" cy="415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Info Cube.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4655"/>
            <a:ext cx="8153400" cy="4206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Rename </a:t>
            </a:r>
            <a:r>
              <a:rPr lang="en-US" dirty="0" smtClean="0"/>
              <a:t>Dimention1.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430"/>
            <a:ext cx="8153400" cy="41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Dim for Product.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1435"/>
            <a:ext cx="8153400" cy="415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Drag and Drop Key and Ch </a:t>
            </a:r>
            <a:r>
              <a:rPr lang="en-US" dirty="0" smtClean="0"/>
              <a:t>Attribute.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3420"/>
            <a:ext cx="8153400" cy="4209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smtClean="0"/>
              <a:t>time </a:t>
            </a:r>
            <a:r>
              <a:rPr lang="en-US" dirty="0" smtClean="0"/>
              <a:t>a</a:t>
            </a:r>
            <a:r>
              <a:rPr lang="en-US" dirty="0" smtClean="0"/>
              <a:t>ttribute.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5529"/>
            <a:ext cx="8153400" cy="412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Application Directory Path.</a:t>
            </a:r>
            <a:endParaRPr lang="en-US" sz="40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0320" y="1600200"/>
            <a:ext cx="761831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4034"/>
            <a:ext cx="8153400" cy="414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Info Cube.</a:t>
            </a:r>
            <a:endParaRPr 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430"/>
            <a:ext cx="8153400" cy="41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9836"/>
            <a:ext cx="8153400" cy="419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create a Data Source.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5133"/>
            <a:ext cx="8153400" cy="4165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14897"/>
            <a:ext cx="8153400" cy="4066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393"/>
            <a:ext cx="8153400" cy="413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Select Load from Application Server.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583"/>
            <a:ext cx="8153400" cy="417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 Select Home Direct.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418"/>
            <a:ext cx="8153400" cy="416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232"/>
            <a:ext cx="8153400" cy="415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Copy Name.</a:t>
            </a:r>
            <a:endParaRPr lang="en-US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682"/>
            <a:ext cx="8153400" cy="416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Create AC.</a:t>
            </a:r>
            <a:endParaRPr lang="en-US" sz="40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4935"/>
            <a:ext cx="8153400" cy="418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81"/>
            <a:ext cx="8153400" cy="41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17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418"/>
            <a:ext cx="8153400" cy="416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</a:t>
            </a:r>
            <a:r>
              <a:rPr lang="en-US" dirty="0" smtClean="0"/>
              <a:t>all Fields.</a:t>
            </a:r>
            <a:endParaRPr lang="en-US" dirty="0"/>
          </a:p>
        </p:txBody>
      </p:sp>
      <p:pic>
        <p:nvPicPr>
          <p:cNvPr id="327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2980"/>
            <a:ext cx="8153400" cy="413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Data Source.</a:t>
            </a:r>
            <a:endParaRPr lang="en-US" dirty="0"/>
          </a:p>
        </p:txBody>
      </p:sp>
      <p:pic>
        <p:nvPicPr>
          <p:cNvPr id="337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6544"/>
            <a:ext cx="8153400" cy="414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Data  Preview.</a:t>
            </a:r>
            <a:endParaRPr lang="en-US" dirty="0"/>
          </a:p>
        </p:txBody>
      </p:sp>
      <p:pic>
        <p:nvPicPr>
          <p:cNvPr id="348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0232"/>
            <a:ext cx="8153400" cy="4155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Transformation.</a:t>
            </a:r>
            <a:endParaRPr lang="en-US" dirty="0"/>
          </a:p>
        </p:txBody>
      </p:sp>
      <p:pic>
        <p:nvPicPr>
          <p:cNvPr id="358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320"/>
            <a:ext cx="8153400" cy="4135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68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0034"/>
            <a:ext cx="8153400" cy="417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Info Package.</a:t>
            </a:r>
            <a:endParaRPr lang="en-US" dirty="0"/>
          </a:p>
        </p:txBody>
      </p:sp>
      <p:pic>
        <p:nvPicPr>
          <p:cNvPr id="378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5529"/>
            <a:ext cx="8153400" cy="412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389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735"/>
            <a:ext cx="8153400" cy="415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CLICK ON START. </a:t>
            </a:r>
            <a:r>
              <a:rPr lang="en-US" sz="2200" dirty="0" smtClean="0"/>
              <a:t>We want to load the data through process chain.</a:t>
            </a:r>
            <a:endParaRPr lang="en-US" sz="2200" dirty="0"/>
          </a:p>
        </p:txBody>
      </p:sp>
      <p:pic>
        <p:nvPicPr>
          <p:cNvPr id="399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583"/>
            <a:ext cx="8153400" cy="417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IOC for Char.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9341"/>
            <a:ext cx="8153400" cy="411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SAVE.</a:t>
            </a:r>
            <a:endParaRPr lang="en-US" dirty="0"/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Info Package Tech </a:t>
            </a:r>
            <a:r>
              <a:rPr lang="en-US" dirty="0" smtClean="0"/>
              <a:t>Name.</a:t>
            </a:r>
            <a:endParaRPr lang="en-US" dirty="0"/>
          </a:p>
        </p:txBody>
      </p:sp>
      <p:pic>
        <p:nvPicPr>
          <p:cNvPr id="419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7915"/>
            <a:ext cx="8153400" cy="4120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DTP.</a:t>
            </a:r>
            <a:endParaRPr lang="en-US" dirty="0"/>
          </a:p>
        </p:txBody>
      </p:sp>
      <p:pic>
        <p:nvPicPr>
          <p:cNvPr id="430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0034"/>
            <a:ext cx="8153400" cy="4176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Extraction.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782"/>
            <a:ext cx="8153400" cy="415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Activate DTP, But DON’T CLICK ON EXECUTE.</a:t>
            </a:r>
            <a:endParaRPr lang="en-US" dirty="0"/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81"/>
            <a:ext cx="8153400" cy="41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DTP name.</a:t>
            </a:r>
            <a:endParaRPr lang="en-US" dirty="0"/>
          </a:p>
        </p:txBody>
      </p:sp>
      <p:pic>
        <p:nvPicPr>
          <p:cNvPr id="460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Go to Process Chain: T Code: /ORSPC</a:t>
            </a:r>
            <a:endParaRPr lang="en-US" dirty="0"/>
          </a:p>
        </p:txBody>
      </p:sp>
      <p:pic>
        <p:nvPicPr>
          <p:cNvPr id="471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689"/>
            <a:ext cx="8153400" cy="4150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Display Component.</a:t>
            </a:r>
            <a:endParaRPr lang="en-US" dirty="0"/>
          </a:p>
        </p:txBody>
      </p:sp>
      <p:pic>
        <p:nvPicPr>
          <p:cNvPr id="4813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311"/>
            <a:ext cx="8153400" cy="4161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491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81"/>
            <a:ext cx="8153400" cy="41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Starting Point for PC.</a:t>
            </a:r>
            <a:endParaRPr lang="en-US" dirty="0"/>
          </a:p>
        </p:txBody>
      </p:sp>
      <p:pic>
        <p:nvPicPr>
          <p:cNvPr id="501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Two Info Objects.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3625"/>
            <a:ext cx="8153400" cy="41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512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81"/>
            <a:ext cx="8153400" cy="41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 Demo purpose, lets start immediately.</a:t>
            </a:r>
            <a:endParaRPr lang="en-US" dirty="0"/>
          </a:p>
        </p:txBody>
      </p:sp>
      <p:pic>
        <p:nvPicPr>
          <p:cNvPr id="522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4668"/>
            <a:ext cx="8153400" cy="4206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and go back.</a:t>
            </a:r>
            <a:endParaRPr lang="en-US" dirty="0"/>
          </a:p>
        </p:txBody>
      </p:sp>
      <p:pic>
        <p:nvPicPr>
          <p:cNvPr id="532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8079"/>
            <a:ext cx="8153400" cy="4120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start process.</a:t>
            </a:r>
            <a:endParaRPr lang="en-US" dirty="0"/>
          </a:p>
        </p:txBody>
      </p:sp>
      <p:pic>
        <p:nvPicPr>
          <p:cNvPr id="5427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4935"/>
            <a:ext cx="8153400" cy="418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Enter Info Package name to transfer Data from FF.</a:t>
            </a:r>
            <a:endParaRPr lang="en-US" dirty="0"/>
          </a:p>
        </p:txBody>
      </p:sp>
      <p:pic>
        <p:nvPicPr>
          <p:cNvPr id="5529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583"/>
            <a:ext cx="8153400" cy="417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Delete Index.</a:t>
            </a:r>
            <a:endParaRPr lang="en-US" dirty="0"/>
          </a:p>
        </p:txBody>
      </p:sp>
      <p:pic>
        <p:nvPicPr>
          <p:cNvPr id="563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682"/>
            <a:ext cx="8153400" cy="416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573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01"/>
            <a:ext cx="8153400" cy="4140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It.</a:t>
            </a:r>
            <a:endParaRPr lang="en-US" dirty="0"/>
          </a:p>
        </p:txBody>
      </p:sp>
      <p:pic>
        <p:nvPicPr>
          <p:cNvPr id="583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430"/>
            <a:ext cx="8153400" cy="4135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 Back. Your Delete Index will be ready.</a:t>
            </a:r>
            <a:endParaRPr lang="en-US" dirty="0"/>
          </a:p>
        </p:txBody>
      </p:sp>
      <p:pic>
        <p:nvPicPr>
          <p:cNvPr id="593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41"/>
            <a:ext cx="8153400" cy="4140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500" dirty="0" smtClean="0"/>
              <a:t>Change the view from Setting from Tree to Network View.</a:t>
            </a:r>
            <a:endParaRPr lang="en-US" sz="3500" dirty="0"/>
          </a:p>
        </p:txBody>
      </p:sp>
      <p:pic>
        <p:nvPicPr>
          <p:cNvPr id="604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1582"/>
            <a:ext cx="8153400" cy="4133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General Info.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9638"/>
            <a:ext cx="8153400" cy="421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the process.</a:t>
            </a:r>
            <a:endParaRPr lang="en-US" dirty="0"/>
          </a:p>
        </p:txBody>
      </p:sp>
      <p:pic>
        <p:nvPicPr>
          <p:cNvPr id="614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782"/>
            <a:ext cx="8153400" cy="415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Schedule.</a:t>
            </a:r>
            <a:endParaRPr lang="en-US" dirty="0"/>
          </a:p>
        </p:txBody>
      </p:sp>
      <p:pic>
        <p:nvPicPr>
          <p:cNvPr id="624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682"/>
            <a:ext cx="8153400" cy="416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634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4238"/>
            <a:ext cx="8153400" cy="4127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Job Log.</a:t>
            </a:r>
            <a:endParaRPr lang="en-US" dirty="0"/>
          </a:p>
        </p:txBody>
      </p:sp>
      <p:pic>
        <p:nvPicPr>
          <p:cNvPr id="645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2980"/>
            <a:ext cx="8153400" cy="413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Process Monitor.</a:t>
            </a:r>
            <a:endParaRPr lang="en-US" dirty="0"/>
          </a:p>
        </p:txBody>
      </p:sp>
      <p:pic>
        <p:nvPicPr>
          <p:cNvPr id="655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640"/>
            <a:ext cx="8153400" cy="4140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665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680"/>
            <a:ext cx="8153400" cy="4140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675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577"/>
            <a:ext cx="8153400" cy="416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has been loaded through </a:t>
            </a:r>
            <a:r>
              <a:rPr lang="en-US" smtClean="0"/>
              <a:t>Process </a:t>
            </a:r>
            <a:r>
              <a:rPr lang="en-US" smtClean="0"/>
              <a:t>Chain.</a:t>
            </a:r>
            <a:endParaRPr 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7682"/>
            <a:ext cx="8153400" cy="416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Check the data in Info Cube.</a:t>
            </a:r>
            <a:endParaRPr lang="en-US" dirty="0"/>
          </a:p>
        </p:txBody>
      </p:sp>
      <p:pic>
        <p:nvPicPr>
          <p:cNvPr id="696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357"/>
            <a:ext cx="8153400" cy="413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Administrative Target.</a:t>
            </a:r>
            <a:endParaRPr lang="en-US" dirty="0"/>
          </a:p>
        </p:txBody>
      </p:sp>
      <p:pic>
        <p:nvPicPr>
          <p:cNvPr id="7065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9136"/>
            <a:ext cx="8153400" cy="4137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Similarly, Create PID.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44737"/>
            <a:ext cx="8153400" cy="4206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</a:t>
            </a:r>
            <a:r>
              <a:rPr lang="en-US" dirty="0" smtClean="0"/>
              <a:t>ata successfully loaded into </a:t>
            </a:r>
            <a:r>
              <a:rPr lang="en-US" dirty="0" err="1" smtClean="0"/>
              <a:t>InfoCube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16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4238"/>
            <a:ext cx="8153400" cy="4127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IOC for Key Fig.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4935"/>
            <a:ext cx="8153400" cy="418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IOC for KIO.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39638"/>
            <a:ext cx="8153400" cy="4216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1457</TotalTime>
  <Words>347</Words>
  <Application>Microsoft Office PowerPoint</Application>
  <PresentationFormat>On-screen Show (4:3)</PresentationFormat>
  <Paragraphs>71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Median</vt:lpstr>
      <vt:lpstr>Load VARIABLE DATA USING PROCESS CHAIN.</vt:lpstr>
      <vt:lpstr>The Application Directory Path.</vt:lpstr>
      <vt:lpstr>Create AC.</vt:lpstr>
      <vt:lpstr>Create IOC for Char.</vt:lpstr>
      <vt:lpstr>Create Two Info Objects.</vt:lpstr>
      <vt:lpstr>Update General Info.</vt:lpstr>
      <vt:lpstr>Similarly, Create PID.</vt:lpstr>
      <vt:lpstr>Create IOC for Key Fig.</vt:lpstr>
      <vt:lpstr>Activate IOC for KIO.</vt:lpstr>
      <vt:lpstr>Create KIO: Quantity.</vt:lpstr>
      <vt:lpstr>Cont.</vt:lpstr>
      <vt:lpstr>Create KOI: Sales Revenue.</vt:lpstr>
      <vt:lpstr>The Final Structure, 2 Ch. IO. And 3 Key. IO.</vt:lpstr>
      <vt:lpstr>Create Info Cube as DT.</vt:lpstr>
      <vt:lpstr>Create Info Cube.</vt:lpstr>
      <vt:lpstr>Rename Dimention1.</vt:lpstr>
      <vt:lpstr>Create A New Dim for Product.</vt:lpstr>
      <vt:lpstr>Drag and Drop Key and Ch Attribute.</vt:lpstr>
      <vt:lpstr>Add time attribute.</vt:lpstr>
      <vt:lpstr>Cont.</vt:lpstr>
      <vt:lpstr>Activate Info Cube.</vt:lpstr>
      <vt:lpstr>Cont.</vt:lpstr>
      <vt:lpstr>Now, create a Data Source.</vt:lpstr>
      <vt:lpstr>Cont.</vt:lpstr>
      <vt:lpstr>Cont.</vt:lpstr>
      <vt:lpstr>Select Load from Application Server.</vt:lpstr>
      <vt:lpstr>Cont. Select Home Direct.</vt:lpstr>
      <vt:lpstr>Cont.</vt:lpstr>
      <vt:lpstr>Select Copy Name.</vt:lpstr>
      <vt:lpstr>Cont.</vt:lpstr>
      <vt:lpstr>Cont.</vt:lpstr>
      <vt:lpstr>Map all Fields.</vt:lpstr>
      <vt:lpstr>Activate Data Source.</vt:lpstr>
      <vt:lpstr>Check Data  Preview.</vt:lpstr>
      <vt:lpstr>Create Transformation.</vt:lpstr>
      <vt:lpstr>Cont.</vt:lpstr>
      <vt:lpstr>Create Info Package.</vt:lpstr>
      <vt:lpstr>Cont.</vt:lpstr>
      <vt:lpstr>DON’T CLICK ON START. We want to load the data through process chain.</vt:lpstr>
      <vt:lpstr>Click on SAVE.</vt:lpstr>
      <vt:lpstr>Copy Info Package Tech Name.</vt:lpstr>
      <vt:lpstr>Create DTP.</vt:lpstr>
      <vt:lpstr>Update Extraction.</vt:lpstr>
      <vt:lpstr>Activate DTP, But DON’T CLICK ON EXECUTE.</vt:lpstr>
      <vt:lpstr>Copy DTP name.</vt:lpstr>
      <vt:lpstr>Go to Process Chain: T Code: /ORSPC</vt:lpstr>
      <vt:lpstr>Create Display Component.</vt:lpstr>
      <vt:lpstr>Cont.</vt:lpstr>
      <vt:lpstr>Create Starting Point for PC.</vt:lpstr>
      <vt:lpstr>Cont.</vt:lpstr>
      <vt:lpstr>For Demo purpose, lets start immediately.</vt:lpstr>
      <vt:lpstr>Save and go back.</vt:lpstr>
      <vt:lpstr>Click on start process.</vt:lpstr>
      <vt:lpstr>Enter Info Package name to transfer Data from FF.</vt:lpstr>
      <vt:lpstr>Create Delete Index.</vt:lpstr>
      <vt:lpstr>Cont.</vt:lpstr>
      <vt:lpstr>Save It.</vt:lpstr>
      <vt:lpstr>Go Back. Your Delete Index will be ready.</vt:lpstr>
      <vt:lpstr>Change the view from Setting from Tree to Network View.</vt:lpstr>
      <vt:lpstr>Activate the process.</vt:lpstr>
      <vt:lpstr>Click On Schedule.</vt:lpstr>
      <vt:lpstr>Cont.</vt:lpstr>
      <vt:lpstr>Check Job Log.</vt:lpstr>
      <vt:lpstr>Click on Process Monitor.</vt:lpstr>
      <vt:lpstr>Cont.</vt:lpstr>
      <vt:lpstr>Cont.</vt:lpstr>
      <vt:lpstr>Data has been loaded through Process Chain.</vt:lpstr>
      <vt:lpstr>Now, Check the data in Info Cube.</vt:lpstr>
      <vt:lpstr>Select Administrative Target.</vt:lpstr>
      <vt:lpstr>Data successfully loaded into InfoCube.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WhiteWildBee</dc:creator>
  <cp:lastModifiedBy>milind</cp:lastModifiedBy>
  <cp:revision>228</cp:revision>
  <dcterms:created xsi:type="dcterms:W3CDTF">2017-06-30T23:38:39Z</dcterms:created>
  <dcterms:modified xsi:type="dcterms:W3CDTF">2017-08-01T19:53:49Z</dcterms:modified>
</cp:coreProperties>
</file>